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10"/>
  </p:normalViewPr>
  <p:slideViewPr>
    <p:cSldViewPr snapToGrid="0" snapToObjects="1">
      <p:cViewPr varScale="1">
        <p:scale>
          <a:sx n="90" d="100"/>
          <a:sy n="90" d="100"/>
        </p:scale>
        <p:origin x="7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7538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gamma.ap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33199" y="1570911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ML Model for Object Detection and Narration for Blind People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833199" y="5236964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An overview of a machine learning model that detects objects and narrates them aloud to blind individuals, built using TensorFlow's DNN model on IBM LinuxOne community cloud with the integration of coco dataset.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4634270"/>
            <a:ext cx="78943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Introduction to the ML Model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5661898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Discover the purpose and benefits of the ML model designed specifically to aid blind people in object detection and narration.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8331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Technical Details of the ML Model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Learn about the utilization of TensorFlow's DNN model for accurate object detection, the training process on IBM LinuxOne community cloud, and the integration with the comprehensive coco dataset.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6319599" y="3067883"/>
            <a:ext cx="7330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Functionality and Features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Explore how the ML model detects objects using advanced algorithms like Deep Neural Network and the mechanism behind narrating the objects to visually impaired individuals in a comprehensive and intuitive manner.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3190042"/>
            <a:ext cx="95859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Real-World Applications and Impact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32875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Discover the various examples illustrating the practical use of the ML model in everyday life and how it positively affects blind individuals, empowering them for greater independence and engagement.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2842855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Potential Future Developments and Enhancements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675942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Delve into the possibilities of future advancements and enhancements for the ML model, aiming to further improve accuracy, expand functionality, and cater to specific needs of blind individuals.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>
              <a:alpha val="8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2037993" y="3245525"/>
            <a:ext cx="73304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</a:rPr>
              <a:t>Team Members</a:t>
            </a:r>
            <a:endParaRPr lang="en-US" sz="4374" dirty="0"/>
          </a:p>
        </p:txBody>
      </p:sp>
      <p:sp>
        <p:nvSpPr>
          <p:cNvPr id="7" name="Text 4"/>
          <p:cNvSpPr/>
          <p:nvPr/>
        </p:nvSpPr>
        <p:spPr>
          <a:xfrm>
            <a:off x="2037993" y="427315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</a:rPr>
              <a:t>Priya Nandi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</a:rPr>
              <a:t>Nisarga GR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</a:rPr>
              <a:t>Raj Goyal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</a:rPr>
              <a:t>Srimanth D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</a:rPr>
              <a:t>Rahul</a:t>
            </a:r>
          </a:p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</a:rPr>
              <a:t>Bhuvana Reddy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235</Words>
  <Application>Microsoft Macintosh PowerPoint</Application>
  <PresentationFormat>Custom</PresentationFormat>
  <Paragraphs>26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Srimanth D</cp:lastModifiedBy>
  <cp:revision>4</cp:revision>
  <dcterms:created xsi:type="dcterms:W3CDTF">2023-10-21T21:38:54Z</dcterms:created>
  <dcterms:modified xsi:type="dcterms:W3CDTF">2023-10-21T21:54:22Z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2023-10-21T21:40:30Z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a9de1a03-796f-4bcc-83a6-abf7fecde875</vt:lpwstr>
  </property>
  <property fmtid="{D5CDD505-2E9C-101B-9397-08002B2CF9AE}" pid="7" name="MSIP_Label_defa4170-0d19-0005-0004-bc88714345d2_ActionId">
    <vt:lpwstr>68aea37f-2df4-43c4-8c56-6bf6608a6e02</vt:lpwstr>
  </property>
  <property fmtid="{D5CDD505-2E9C-101B-9397-08002B2CF9AE}" pid="8" name="MSIP_Label_defa4170-0d19-0005-0004-bc88714345d2_ContentBits">
    <vt:lpwstr>0</vt:lpwstr>
  </property>
</Properties>
</file>

<file path=docProps/thumbnail.jpeg>
</file>